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193FE-88C7-4D0B-B253-37493CFE4E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503F-BA32-41CF-876F-A55FF45AA40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199362"/>
            <a:ext cx="9144000" cy="2387600"/>
          </a:xfrm>
        </p:spPr>
        <p:txBody>
          <a:bodyPr/>
          <a:lstStyle/>
          <a:p>
            <a:r>
              <a:rPr lang="ru-RU" b="1" dirty="0"/>
              <a:t>Кубики историй для развития речи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05747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dirty="0"/>
              <a:t>(«</a:t>
            </a:r>
            <a:r>
              <a:rPr lang="ru-RU" sz="4400" dirty="0" err="1"/>
              <a:t>Сторителлинг</a:t>
            </a:r>
            <a:r>
              <a:rPr lang="ru-RU" sz="4400" dirty="0"/>
              <a:t>»)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23" y="2870684"/>
            <a:ext cx="5586153" cy="3218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8697" y="6189317"/>
            <a:ext cx="4333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Филиппова М.В., учитель-логопед</a:t>
            </a:r>
            <a:endParaRPr lang="ru-RU" dirty="0"/>
          </a:p>
          <a:p>
            <a:r>
              <a:rPr lang="ru-RU" dirty="0"/>
              <a:t>МАОУ «Гимназия № 11 им. А.Н. Кулакова»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02"/>
            <a:ext cx="12192000" cy="6376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628"/>
            <a:ext cx="12192000" cy="52487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" y="0"/>
            <a:ext cx="120314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1524000" y="2377439"/>
            <a:ext cx="9144000" cy="195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Логическое мышление</a:t>
            </a:r>
            <a:endParaRPr lang="ru-RU" sz="4000" dirty="0"/>
          </a:p>
          <a:p>
            <a:r>
              <a:rPr lang="ru-RU" sz="4000" dirty="0"/>
              <a:t>Фантазия и воображение</a:t>
            </a:r>
            <a:endParaRPr lang="ru-RU" sz="4000" dirty="0"/>
          </a:p>
          <a:p>
            <a:r>
              <a:rPr lang="ru-RU" sz="4000" dirty="0"/>
              <a:t>Умение выражать мысли</a:t>
            </a:r>
            <a:endParaRPr lang="ru-RU" sz="4000" dirty="0"/>
          </a:p>
          <a:p>
            <a:r>
              <a:rPr lang="ru-RU" sz="4000" dirty="0"/>
              <a:t>Речь </a:t>
            </a:r>
            <a:endParaRPr lang="ru-RU" sz="4000" dirty="0"/>
          </a:p>
          <a:p>
            <a:r>
              <a:rPr lang="ru-RU" sz="4000" dirty="0"/>
              <a:t>Коммуникативные навыки</a:t>
            </a:r>
            <a:endParaRPr lang="ru-RU" sz="4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Развитие и формирование</a:t>
            </a:r>
            <a:endParaRPr lang="ru-RU" b="1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08" y="0"/>
            <a:ext cx="25804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34" y="0"/>
            <a:ext cx="84771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248"/>
            <a:ext cx="12192000" cy="3735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654" y="818802"/>
            <a:ext cx="111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СЕМЬЯ                   ПРОФЕССИИ           НЕЗНАКОМЦЫ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5"/>
            <a:ext cx="12192000" cy="68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1" y="1659656"/>
            <a:ext cx="9948333" cy="5160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6996" y="336217"/>
            <a:ext cx="8492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ВРЕМЯ СУТОК,                      МЕСТО</a:t>
            </a:r>
            <a:endParaRPr lang="ru-RU" sz="4000" dirty="0"/>
          </a:p>
          <a:p>
            <a:r>
              <a:rPr lang="ru-RU" sz="4000" dirty="0"/>
              <a:t>      ПОГОДА                        ДЕЙСТВИЯ                       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541"/>
            <a:ext cx="12192000" cy="5403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731" y="131102"/>
            <a:ext cx="9620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ВОЛШЕБНЫЕ                                   ТРАНСПОРТ</a:t>
            </a:r>
            <a:endParaRPr lang="ru-RU" sz="4000" dirty="0"/>
          </a:p>
          <a:p>
            <a:r>
              <a:rPr lang="ru-RU" sz="4000" dirty="0"/>
              <a:t>  ПРЕДМЕТЫ           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626"/>
            <a:ext cx="12192000" cy="377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120" y="924602"/>
            <a:ext cx="10841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ПРОСТРАНСТВЕННЫЕ       ВЫРАЗИТЕЛЬНОСТЬ             ЭМОЦИИ</a:t>
            </a:r>
            <a:endParaRPr lang="ru-RU" sz="3200" dirty="0"/>
          </a:p>
          <a:p>
            <a:r>
              <a:rPr lang="ru-RU" sz="3200" dirty="0"/>
              <a:t>         ПРЕДЛОГИ                               РЕЧИ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71" y="0"/>
            <a:ext cx="61169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220"/>
            <a:ext cx="12192000" cy="4587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Presentation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Кубики историй для развития речи</vt:lpstr>
      <vt:lpstr>Развитие и формирование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Кубики историй для развития речи</dc:title>
  <dc:creator>FLEX</dc:creator>
  <cp:lastModifiedBy>Logoped</cp:lastModifiedBy>
  <cp:revision>7</cp:revision>
  <dcterms:created xsi:type="dcterms:W3CDTF">2025-01-07T06:24:00Z</dcterms:created>
  <dcterms:modified xsi:type="dcterms:W3CDTF">2025-08-22T05:20:21Z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F49562D5D2D5485FA9383E085413F716_12</vt:lpwstr>
  </property>
  <property fmtid="{D5CDD505-2E9C-101B-9397-08002B2CF9AE}" pid="3" name="KSOProductBuildVer">
    <vt:lpwstr>1049-12.2.0.21546</vt:lpwstr>
  </property>
</Properties>
</file>